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71" r:id="rId3"/>
    <p:sldId id="274" r:id="rId4"/>
    <p:sldId id="272" r:id="rId5"/>
    <p:sldId id="275" r:id="rId6"/>
    <p:sldId id="277" r:id="rId7"/>
    <p:sldId id="273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7" d="100"/>
          <a:sy n="97" d="100"/>
        </p:scale>
        <p:origin x="68" y="1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6/17/2021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6/17/2021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6/17/2021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6/17/2021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ymonscore.azurewebsites.net/swagger/index.html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imon_(game)#Gameplay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Pulse Width Modulation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PWM is a way to get an artificial analog output on a digital pin.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It achieves this by rapidly toggling the pin from low to high.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There are two parameters associated with this: the frequency of the toggling, and the duty cycle.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The duty cycle is defined to be how long the pin is high compared with the length of a single period (low plus high time).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Maximum duty cycle is when the pin is high all the time, and minimum is when it is low all the time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864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</a:t>
            </a:r>
          </a:p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In the next series of examples, we will use PWM to change the volume and tone of our buzzer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By adjusting the duty, we can affect the volume and by adjusting the frequency, we can affect the tone</a:t>
            </a:r>
          </a:p>
        </p:txBody>
      </p:sp>
    </p:spTree>
    <p:extLst>
      <p:ext uri="{BB962C8B-B14F-4D97-AF65-F5344CB8AC3E}">
        <p14:creationId xmlns:p14="http://schemas.microsoft.com/office/powerpoint/2010/main" val="387925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 to control the tone and volume of the buzzer</a:t>
            </a:r>
          </a:p>
          <a:p>
            <a:r>
              <a:rPr lang="en-US" dirty="0"/>
              <a:t>Complete Python IOT example 2-4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r>
              <a:rPr lang="en-US" dirty="0"/>
              <a:t>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Examine the </a:t>
            </a:r>
            <a:r>
              <a:rPr lang="en-US" dirty="0" err="1"/>
              <a:t>Pymon</a:t>
            </a:r>
            <a:r>
              <a:rPr lang="en-US" dirty="0"/>
              <a:t> Leaderboard</a:t>
            </a:r>
          </a:p>
          <a:p>
            <a:r>
              <a:rPr lang="en-US" dirty="0">
                <a:hlinkClick r:id="rId2"/>
              </a:rPr>
              <a:t>https://pymonscore.azurewebsites.net/</a:t>
            </a:r>
            <a:endParaRPr lang="en-US" dirty="0"/>
          </a:p>
          <a:p>
            <a:r>
              <a:rPr lang="en-US" dirty="0"/>
              <a:t>Explore the </a:t>
            </a:r>
            <a:r>
              <a:rPr lang="en-US" dirty="0" err="1"/>
              <a:t>Pymon</a:t>
            </a:r>
            <a:r>
              <a:rPr lang="en-US" dirty="0"/>
              <a:t> API:</a:t>
            </a:r>
          </a:p>
          <a:p>
            <a:r>
              <a:rPr lang="en-US" dirty="0">
                <a:hlinkClick r:id="rId2"/>
              </a:rPr>
              <a:t>https://pymonscore.azurewebsites.net/swagger/index.html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You have everything you need to complete the </a:t>
            </a:r>
            <a:r>
              <a:rPr lang="en-US" dirty="0" err="1"/>
              <a:t>Pymon</a:t>
            </a:r>
            <a:r>
              <a:rPr lang="en-US" dirty="0"/>
              <a:t> IOT game</a:t>
            </a:r>
          </a:p>
          <a:p>
            <a:r>
              <a:rPr lang="en-US" dirty="0"/>
              <a:t>Add sound effects to each led light up and button press events:</a:t>
            </a:r>
          </a:p>
          <a:p>
            <a:r>
              <a:rPr lang="en-US" dirty="0">
                <a:hlinkClick r:id="rId2"/>
              </a:rPr>
              <a:t>https://en.wikipedia.org/wiki/Simon_(game)#Gameplay</a:t>
            </a:r>
            <a:endParaRPr lang="en-US" dirty="0"/>
          </a:p>
          <a:p>
            <a:r>
              <a:rPr lang="en-US"/>
              <a:t>One </a:t>
            </a:r>
            <a:r>
              <a:rPr lang="en-US" dirty="0"/>
              <a:t>point is awarded for every correct guess – when the game is finished the total score should be Posted to the </a:t>
            </a:r>
            <a:r>
              <a:rPr lang="en-US" dirty="0" err="1"/>
              <a:t>Pymon</a:t>
            </a:r>
            <a:r>
              <a:rPr lang="en-US" dirty="0"/>
              <a:t>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20502</TotalTime>
  <Words>386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816</cp:revision>
  <dcterms:created xsi:type="dcterms:W3CDTF">2018-11-03T17:51:56Z</dcterms:created>
  <dcterms:modified xsi:type="dcterms:W3CDTF">2021-06-17T19:58:58Z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